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Default Extension="fntdata" ContentType="application/x-fontdata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21383625" cy="30275213"/>
  <p:notesSz cx="7772400" cy="10058400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iapositive de titr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1603800" y="4954680"/>
            <a:ext cx="18175680" cy="10539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ctr" defTabSz="2138400">
              <a:lnSpc>
                <a:spcPct val="90000"/>
              </a:lnSpc>
              <a:buNone/>
              <a:defRPr lang="fr-FR" sz="14030" b="0" u="none" strike="noStrike">
                <a:solidFill>
                  <a:schemeClr val="dk1"/>
                </a:solidFill>
                <a:effectLst/>
                <a:uFillTx/>
                <a:latin typeface="Calibri Light"/>
              </a:defRPr>
            </a:lvl1pPr>
          </a:lstStyle>
          <a:p>
            <a:pPr indent="0" algn="ctr" defTabSz="2138400">
              <a:lnSpc>
                <a:spcPct val="90000"/>
              </a:lnSpc>
              <a:buNone/>
            </a:pPr>
            <a:r>
              <a:rPr lang="fr-FR" sz="1403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Modifiez le style du titre</a:t>
            </a:r>
            <a:endParaRPr lang="en-US" sz="1403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>
          <a:xfrm>
            <a:off x="1470240" y="28060560"/>
            <a:ext cx="4811040" cy="1611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fr-FR" sz="281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fr-FR" sz="281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281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>
          <a:xfrm>
            <a:off x="7083360" y="28060560"/>
            <a:ext cx="7216560" cy="1611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&lt;footer&gt;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>
          <a:xfrm>
            <a:off x="15102360" y="28060560"/>
            <a:ext cx="4811040" cy="1611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281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B3B24361-D440-40E7-8209-6FB3D49CE07A}" type="slidenum">
              <a:rPr lang="fr-FR" sz="281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en-US" sz="281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tenu avec légen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1472760" y="2018520"/>
            <a:ext cx="6896520" cy="7063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l" defTabSz="2138400">
              <a:lnSpc>
                <a:spcPct val="90000"/>
              </a:lnSpc>
              <a:buNone/>
              <a:defRPr lang="fr-FR" sz="7490" b="0" u="none" strike="noStrike">
                <a:solidFill>
                  <a:schemeClr val="dk1"/>
                </a:solidFill>
                <a:effectLst/>
                <a:uFillTx/>
                <a:latin typeface="Calibri Light"/>
              </a:defRPr>
            </a:lvl1pPr>
          </a:lstStyle>
          <a:p>
            <a:pPr indent="0" algn="l" defTabSz="2138400">
              <a:lnSpc>
                <a:spcPct val="90000"/>
              </a:lnSpc>
              <a:buNone/>
            </a:pPr>
            <a:r>
              <a:rPr lang="fr-FR" sz="749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Modifiez le style du titre</a:t>
            </a:r>
            <a:endParaRPr lang="en-US" sz="749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9090720" y="4359240"/>
            <a:ext cx="10825200" cy="2151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algn="l" defTabSz="2138400">
              <a:lnSpc>
                <a:spcPct val="90000"/>
              </a:lnSpc>
              <a:spcBef>
                <a:spcPts val="2339"/>
              </a:spcBef>
              <a:buClr>
                <a:srgbClr val="000000"/>
              </a:buClr>
              <a:buFont typeface="Arial"/>
              <a:buChar char="•"/>
              <a:defRPr lang="fr-FR" sz="749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  <a:lvl2pPr lvl="1" algn="l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defRPr lang="fr-FR" sz="655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2pPr>
            <a:lvl3pPr lvl="2" algn="l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defRPr lang="fr-FR" sz="561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3pPr>
            <a:lvl4pPr lvl="3" algn="l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defRPr lang="fr-FR" sz="467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4pPr>
            <a:lvl5pPr lvl="4" algn="l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defRPr lang="fr-FR" sz="467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5pPr>
          </a:lstStyle>
          <a:p>
            <a:pPr marL="534600" indent="-534600" algn="l" defTabSz="2138400">
              <a:lnSpc>
                <a:spcPct val="90000"/>
              </a:lnSpc>
              <a:spcBef>
                <a:spcPts val="2339"/>
              </a:spcBef>
              <a:buClr>
                <a:srgbClr val="000000"/>
              </a:buClr>
              <a:buFont typeface="Arial"/>
              <a:buChar char="•"/>
            </a:pPr>
            <a:r>
              <a:rPr lang="fr-FR" sz="749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Modifier les styles du texte du masque</a:t>
            </a:r>
            <a:endParaRPr lang="en-US" sz="749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3800" lvl="1" indent="-534600" algn="l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</a:pPr>
            <a:r>
              <a:rPr lang="fr-FR" sz="655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Deuxième niveau</a:t>
            </a:r>
            <a:endParaRPr lang="en-US" sz="655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673000" lvl="2" indent="-534600" algn="l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</a:pPr>
            <a:r>
              <a:rPr lang="fr-FR" sz="561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Troisième niveau</a:t>
            </a:r>
            <a:endParaRPr lang="en-US" sz="561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742200" lvl="3" indent="-534600" algn="l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</a:pPr>
            <a:r>
              <a:rPr lang="fr-FR" sz="467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Quatrième niveau</a:t>
            </a:r>
            <a:endParaRPr lang="en-US" sz="467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4811400" lvl="4" indent="-534600" algn="l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</a:pPr>
            <a:r>
              <a:rPr lang="fr-FR" sz="467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Cinquième niveau</a:t>
            </a:r>
            <a:endParaRPr lang="en-US" sz="467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1472760" y="9082440"/>
            <a:ext cx="6896520" cy="168260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indent="0" algn="l" defTabSz="2138400">
              <a:lnSpc>
                <a:spcPct val="90000"/>
              </a:lnSpc>
              <a:spcBef>
                <a:spcPts val="2339"/>
              </a:spcBef>
              <a:buNone/>
              <a:tabLst>
                <a:tab pos="0" algn="l"/>
              </a:tabLst>
              <a:defRPr lang="fr-FR" sz="374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l" defTabSz="2138400">
              <a:lnSpc>
                <a:spcPct val="90000"/>
              </a:lnSpc>
              <a:spcBef>
                <a:spcPts val="2339"/>
              </a:spcBef>
              <a:buNone/>
              <a:tabLst>
                <a:tab pos="0" algn="l"/>
              </a:tabLst>
            </a:pPr>
            <a:r>
              <a:rPr lang="fr-FR" sz="374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Modifier les styles du texte du masque</a:t>
            </a:r>
            <a:endParaRPr lang="en-US" sz="374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0" name="PlaceHolder 4"/>
          <p:cNvSpPr>
            <a:spLocks noGrp="1"/>
          </p:cNvSpPr>
          <p:nvPr>
            <p:ph type="dt" idx="28"/>
          </p:nvPr>
        </p:nvSpPr>
        <p:spPr>
          <a:xfrm>
            <a:off x="1470240" y="28060560"/>
            <a:ext cx="4811040" cy="1611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fr-FR" sz="281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fr-FR" sz="281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281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1" name="PlaceHolder 5"/>
          <p:cNvSpPr>
            <a:spLocks noGrp="1"/>
          </p:cNvSpPr>
          <p:nvPr>
            <p:ph type="ftr" idx="29"/>
          </p:nvPr>
        </p:nvSpPr>
        <p:spPr>
          <a:xfrm>
            <a:off x="7083360" y="28060560"/>
            <a:ext cx="7216560" cy="1611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&lt;footer&gt;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2" name="PlaceHolder 6"/>
          <p:cNvSpPr>
            <a:spLocks noGrp="1"/>
          </p:cNvSpPr>
          <p:nvPr>
            <p:ph type="sldNum" idx="30"/>
          </p:nvPr>
        </p:nvSpPr>
        <p:spPr>
          <a:xfrm>
            <a:off x="15102360" y="28060560"/>
            <a:ext cx="4811040" cy="1611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281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828B271C-EAE5-4A89-81FF-08648A0E569E}" type="slidenum">
              <a:rPr lang="fr-FR" sz="281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en-US" sz="281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Image avec légen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1472760" y="2018520"/>
            <a:ext cx="6896520" cy="7063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l" defTabSz="2138400">
              <a:lnSpc>
                <a:spcPct val="90000"/>
              </a:lnSpc>
              <a:buNone/>
              <a:defRPr lang="fr-FR" sz="7490" b="0" u="none" strike="noStrike">
                <a:solidFill>
                  <a:schemeClr val="dk1"/>
                </a:solidFill>
                <a:effectLst/>
                <a:uFillTx/>
                <a:latin typeface="Calibri Light"/>
              </a:defRPr>
            </a:lvl1pPr>
          </a:lstStyle>
          <a:p>
            <a:pPr indent="0" algn="l" defTabSz="2138400">
              <a:lnSpc>
                <a:spcPct val="90000"/>
              </a:lnSpc>
              <a:buNone/>
            </a:pPr>
            <a:r>
              <a:rPr lang="fr-FR" sz="749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Modifiez le style du titre</a:t>
            </a:r>
            <a:endParaRPr lang="en-US" sz="749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9090720" y="4359240"/>
            <a:ext cx="10825200" cy="215146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>
            <a:lvl1pPr indent="0" algn="l" defTabSz="457200">
              <a:lnSpc>
                <a:spcPct val="100000"/>
              </a:lnSpc>
              <a:buNone/>
              <a:tabLst>
                <a:tab pos="0" algn="l"/>
              </a:tabLst>
              <a:defRPr lang="fr-FR" sz="749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749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Cliquez sur l'icône pour ajouter une image</a:t>
            </a:r>
            <a:endParaRPr lang="en-US" sz="749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1472760" y="9082440"/>
            <a:ext cx="6896520" cy="168260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indent="0" algn="l" defTabSz="2138400">
              <a:lnSpc>
                <a:spcPct val="90000"/>
              </a:lnSpc>
              <a:spcBef>
                <a:spcPts val="2339"/>
              </a:spcBef>
              <a:buNone/>
              <a:tabLst>
                <a:tab pos="0" algn="l"/>
              </a:tabLst>
              <a:defRPr lang="fr-FR" sz="374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l" defTabSz="2138400">
              <a:lnSpc>
                <a:spcPct val="90000"/>
              </a:lnSpc>
              <a:spcBef>
                <a:spcPts val="2339"/>
              </a:spcBef>
              <a:buNone/>
              <a:tabLst>
                <a:tab pos="0" algn="l"/>
              </a:tabLst>
            </a:pPr>
            <a:r>
              <a:rPr lang="fr-FR" sz="374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Modifier les styles du texte du masque</a:t>
            </a:r>
            <a:endParaRPr lang="en-US" sz="374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dt" idx="31"/>
          </p:nvPr>
        </p:nvSpPr>
        <p:spPr>
          <a:xfrm>
            <a:off x="1470240" y="28060560"/>
            <a:ext cx="4811040" cy="1611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fr-FR" sz="281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fr-FR" sz="281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281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7" name="PlaceHolder 5"/>
          <p:cNvSpPr>
            <a:spLocks noGrp="1"/>
          </p:cNvSpPr>
          <p:nvPr>
            <p:ph type="ftr" idx="32"/>
          </p:nvPr>
        </p:nvSpPr>
        <p:spPr>
          <a:xfrm>
            <a:off x="7083360" y="28060560"/>
            <a:ext cx="7216560" cy="1611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&lt;footer&gt;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8" name="PlaceHolder 6"/>
          <p:cNvSpPr>
            <a:spLocks noGrp="1"/>
          </p:cNvSpPr>
          <p:nvPr>
            <p:ph type="sldNum" idx="33"/>
          </p:nvPr>
        </p:nvSpPr>
        <p:spPr>
          <a:xfrm>
            <a:off x="15102360" y="28060560"/>
            <a:ext cx="4811040" cy="1611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281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90AF9E25-1681-4866-A7FF-4D049E01DFBA}" type="slidenum">
              <a:rPr lang="fr-FR" sz="281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en-US" sz="281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itre et texte vertical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470240" y="1611720"/>
            <a:ext cx="18443160" cy="5851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2138400">
              <a:lnSpc>
                <a:spcPct val="90000"/>
              </a:lnSpc>
              <a:buNone/>
              <a:defRPr lang="fr-FR" sz="10290" b="0" u="none" strike="noStrike">
                <a:solidFill>
                  <a:schemeClr val="dk1"/>
                </a:solidFill>
                <a:effectLst/>
                <a:uFillTx/>
                <a:latin typeface="Calibri Light"/>
              </a:defRPr>
            </a:lvl1pPr>
          </a:lstStyle>
          <a:p>
            <a:pPr indent="0" algn="l" defTabSz="2138400">
              <a:lnSpc>
                <a:spcPct val="90000"/>
              </a:lnSpc>
              <a:buNone/>
            </a:pPr>
            <a:r>
              <a:rPr lang="fr-FR" sz="1029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Modifiez le style du titre</a:t>
            </a:r>
            <a:endParaRPr lang="en-US" sz="1029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1470240" y="8059320"/>
            <a:ext cx="18443160" cy="19208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 vert="eaVert">
            <a:noAutofit/>
          </a:bodyPr>
          <a:lstStyle>
            <a:lvl1pPr algn="l" defTabSz="2138400">
              <a:lnSpc>
                <a:spcPct val="90000"/>
              </a:lnSpc>
              <a:spcBef>
                <a:spcPts val="2339"/>
              </a:spcBef>
              <a:buClr>
                <a:srgbClr val="000000"/>
              </a:buClr>
              <a:buFont typeface="Arial"/>
              <a:buChar char="•"/>
              <a:defRPr lang="fr-FR" sz="655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  <a:lvl2pPr lvl="1" algn="l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defRPr lang="fr-FR" sz="561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2pPr>
            <a:lvl3pPr lvl="2" algn="l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defRPr lang="fr-FR" sz="467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3pPr>
            <a:lvl4pPr lvl="3" algn="l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defRPr lang="fr-FR" sz="421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4pPr>
            <a:lvl5pPr lvl="4" algn="l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defRPr lang="fr-FR" sz="421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5pPr>
          </a:lstStyle>
          <a:p>
            <a:pPr marL="534600" indent="-534600" algn="l" defTabSz="2138400">
              <a:lnSpc>
                <a:spcPct val="90000"/>
              </a:lnSpc>
              <a:spcBef>
                <a:spcPts val="2339"/>
              </a:spcBef>
              <a:buClr>
                <a:srgbClr val="000000"/>
              </a:buClr>
              <a:buFont typeface="Arial"/>
              <a:buChar char="•"/>
            </a:pPr>
            <a:r>
              <a:rPr lang="fr-FR" sz="655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Modifier les styles du texte du masque</a:t>
            </a:r>
            <a:endParaRPr lang="en-US" sz="655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3800" lvl="1" indent="-534600" algn="l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</a:pPr>
            <a:r>
              <a:rPr lang="fr-FR" sz="561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Deuxième niveau</a:t>
            </a:r>
            <a:endParaRPr lang="en-US" sz="561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673000" lvl="2" indent="-534600" algn="l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</a:pPr>
            <a:r>
              <a:rPr lang="fr-FR" sz="467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Troisième niveau</a:t>
            </a:r>
            <a:endParaRPr lang="en-US" sz="467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742200" lvl="3" indent="-534600" algn="l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</a:pPr>
            <a:r>
              <a:rPr lang="fr-FR" sz="421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Quatrième niveau</a:t>
            </a:r>
            <a:endParaRPr lang="en-US" sz="421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4811400" lvl="4" indent="-534600" algn="l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</a:pPr>
            <a:r>
              <a:rPr lang="fr-FR" sz="421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Cinquième niveau</a:t>
            </a:r>
            <a:endParaRPr lang="en-US" sz="421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dt" idx="4"/>
          </p:nvPr>
        </p:nvSpPr>
        <p:spPr>
          <a:xfrm>
            <a:off x="1470240" y="28060560"/>
            <a:ext cx="4811040" cy="1611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fr-FR" sz="281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fr-FR" sz="281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281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ftr" idx="5"/>
          </p:nvPr>
        </p:nvSpPr>
        <p:spPr>
          <a:xfrm>
            <a:off x="7083360" y="28060560"/>
            <a:ext cx="7216560" cy="1611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&lt;footer&gt;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sldNum" idx="6"/>
          </p:nvPr>
        </p:nvSpPr>
        <p:spPr>
          <a:xfrm>
            <a:off x="15102360" y="28060560"/>
            <a:ext cx="4811040" cy="1611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281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1387785A-0577-4DBC-9FA0-C2D4FBAD887F}" type="slidenum">
              <a:rPr lang="fr-FR" sz="281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en-US" sz="281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Titre vertical et text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5302520" y="1611720"/>
            <a:ext cx="4610520" cy="256564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 vert="eaVert">
            <a:noAutofit/>
          </a:bodyPr>
          <a:lstStyle>
            <a:lvl1pPr indent="0" algn="l" defTabSz="2138400">
              <a:lnSpc>
                <a:spcPct val="90000"/>
              </a:lnSpc>
              <a:buNone/>
              <a:defRPr lang="fr-FR" sz="10290" b="0" u="none" strike="noStrike">
                <a:solidFill>
                  <a:schemeClr val="dk1"/>
                </a:solidFill>
                <a:effectLst/>
                <a:uFillTx/>
                <a:latin typeface="Calibri Light"/>
              </a:defRPr>
            </a:lvl1pPr>
          </a:lstStyle>
          <a:p>
            <a:pPr indent="0" algn="l" defTabSz="2138400">
              <a:lnSpc>
                <a:spcPct val="90000"/>
              </a:lnSpc>
              <a:buNone/>
            </a:pPr>
            <a:r>
              <a:rPr lang="fr-FR" sz="1029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Modifiez le style du titre</a:t>
            </a:r>
            <a:endParaRPr lang="en-US" sz="1029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1470240" y="1611720"/>
            <a:ext cx="13564800" cy="256564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 vert="eaVert">
            <a:noAutofit/>
          </a:bodyPr>
          <a:lstStyle>
            <a:lvl1pPr algn="l" defTabSz="2138400">
              <a:lnSpc>
                <a:spcPct val="90000"/>
              </a:lnSpc>
              <a:spcBef>
                <a:spcPts val="2339"/>
              </a:spcBef>
              <a:buClr>
                <a:srgbClr val="000000"/>
              </a:buClr>
              <a:buFont typeface="Arial"/>
              <a:buChar char="•"/>
              <a:defRPr lang="fr-FR" sz="655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  <a:lvl2pPr lvl="1" algn="l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defRPr lang="fr-FR" sz="561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2pPr>
            <a:lvl3pPr lvl="2" algn="l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defRPr lang="fr-FR" sz="467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3pPr>
            <a:lvl4pPr lvl="3" algn="l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defRPr lang="fr-FR" sz="421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4pPr>
            <a:lvl5pPr lvl="4" algn="l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defRPr lang="fr-FR" sz="421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5pPr>
          </a:lstStyle>
          <a:p>
            <a:pPr marL="534600" indent="-534600" algn="l" defTabSz="2138400">
              <a:lnSpc>
                <a:spcPct val="90000"/>
              </a:lnSpc>
              <a:spcBef>
                <a:spcPts val="2339"/>
              </a:spcBef>
              <a:buClr>
                <a:srgbClr val="000000"/>
              </a:buClr>
              <a:buFont typeface="Arial"/>
              <a:buChar char="•"/>
            </a:pPr>
            <a:r>
              <a:rPr lang="fr-FR" sz="655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Modifier les styles du texte du masque</a:t>
            </a:r>
            <a:endParaRPr lang="en-US" sz="655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3800" lvl="1" indent="-534600" algn="l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</a:pPr>
            <a:r>
              <a:rPr lang="fr-FR" sz="561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Deuxième niveau</a:t>
            </a:r>
            <a:endParaRPr lang="en-US" sz="561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673000" lvl="2" indent="-534600" algn="l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</a:pPr>
            <a:r>
              <a:rPr lang="fr-FR" sz="467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Troisième niveau</a:t>
            </a:r>
            <a:endParaRPr lang="en-US" sz="467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742200" lvl="3" indent="-534600" algn="l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</a:pPr>
            <a:r>
              <a:rPr lang="fr-FR" sz="421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Quatrième niveau</a:t>
            </a:r>
            <a:endParaRPr lang="en-US" sz="421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4811400" lvl="4" indent="-534600" algn="l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</a:pPr>
            <a:r>
              <a:rPr lang="fr-FR" sz="421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Cinquième niveau</a:t>
            </a:r>
            <a:endParaRPr lang="en-US" sz="421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dt" idx="7"/>
          </p:nvPr>
        </p:nvSpPr>
        <p:spPr>
          <a:xfrm>
            <a:off x="1470240" y="28060560"/>
            <a:ext cx="4811040" cy="1611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fr-FR" sz="281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fr-FR" sz="281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281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ftr" idx="8"/>
          </p:nvPr>
        </p:nvSpPr>
        <p:spPr>
          <a:xfrm>
            <a:off x="7083360" y="28060560"/>
            <a:ext cx="7216560" cy="1611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&lt;footer&gt;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5" name="PlaceHolder 5"/>
          <p:cNvSpPr>
            <a:spLocks noGrp="1"/>
          </p:cNvSpPr>
          <p:nvPr>
            <p:ph type="sldNum" idx="9"/>
          </p:nvPr>
        </p:nvSpPr>
        <p:spPr>
          <a:xfrm>
            <a:off x="15102360" y="28060560"/>
            <a:ext cx="4811040" cy="1611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281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D44211E4-4687-4F03-A53D-1963EB98C254}" type="slidenum">
              <a:rPr lang="fr-FR" sz="281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en-US" sz="281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re et contenu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1470240" y="1611720"/>
            <a:ext cx="18443160" cy="5851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2138400">
              <a:lnSpc>
                <a:spcPct val="90000"/>
              </a:lnSpc>
              <a:buNone/>
              <a:defRPr lang="fr-FR" sz="10290" b="0" u="none" strike="noStrike">
                <a:solidFill>
                  <a:schemeClr val="dk1"/>
                </a:solidFill>
                <a:effectLst/>
                <a:uFillTx/>
                <a:latin typeface="Calibri Light"/>
              </a:defRPr>
            </a:lvl1pPr>
          </a:lstStyle>
          <a:p>
            <a:pPr indent="0" algn="l" defTabSz="2138400">
              <a:lnSpc>
                <a:spcPct val="90000"/>
              </a:lnSpc>
              <a:buNone/>
            </a:pPr>
            <a:r>
              <a:rPr lang="fr-FR" sz="1029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Modifiez le style du titre</a:t>
            </a:r>
            <a:endParaRPr lang="en-US" sz="1029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1470240" y="8059320"/>
            <a:ext cx="18443160" cy="19208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algn="l" defTabSz="2138400">
              <a:lnSpc>
                <a:spcPct val="90000"/>
              </a:lnSpc>
              <a:spcBef>
                <a:spcPts val="2339"/>
              </a:spcBef>
              <a:buClr>
                <a:srgbClr val="000000"/>
              </a:buClr>
              <a:buFont typeface="Arial"/>
              <a:buChar char="•"/>
              <a:defRPr lang="fr-FR" sz="655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  <a:lvl2pPr lvl="1" algn="l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defRPr lang="fr-FR" sz="561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2pPr>
            <a:lvl3pPr lvl="2" algn="l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defRPr lang="fr-FR" sz="467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3pPr>
            <a:lvl4pPr lvl="3" algn="l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defRPr lang="fr-FR" sz="421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4pPr>
            <a:lvl5pPr lvl="4" algn="l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defRPr lang="fr-FR" sz="421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5pPr>
          </a:lstStyle>
          <a:p>
            <a:pPr marL="534600" indent="-534600" algn="l" defTabSz="2138400">
              <a:lnSpc>
                <a:spcPct val="90000"/>
              </a:lnSpc>
              <a:spcBef>
                <a:spcPts val="2339"/>
              </a:spcBef>
              <a:buClr>
                <a:srgbClr val="000000"/>
              </a:buClr>
              <a:buFont typeface="Arial"/>
              <a:buChar char="•"/>
            </a:pPr>
            <a:r>
              <a:rPr lang="fr-FR" sz="655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Modifier les styles du texte du masque</a:t>
            </a:r>
            <a:endParaRPr lang="en-US" sz="655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3800" lvl="1" indent="-534600" algn="l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</a:pPr>
            <a:r>
              <a:rPr lang="fr-FR" sz="561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Deuxième niveau</a:t>
            </a:r>
            <a:endParaRPr lang="en-US" sz="561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673000" lvl="2" indent="-534600" algn="l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</a:pPr>
            <a:r>
              <a:rPr lang="fr-FR" sz="467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Troisième niveau</a:t>
            </a:r>
            <a:endParaRPr lang="en-US" sz="467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742200" lvl="3" indent="-534600" algn="l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</a:pPr>
            <a:r>
              <a:rPr lang="fr-FR" sz="421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Quatrième niveau</a:t>
            </a:r>
            <a:endParaRPr lang="en-US" sz="421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4811400" lvl="4" indent="-534600" algn="l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</a:pPr>
            <a:r>
              <a:rPr lang="fr-FR" sz="421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Cinquième niveau</a:t>
            </a:r>
            <a:endParaRPr lang="en-US" sz="421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dt" idx="10"/>
          </p:nvPr>
        </p:nvSpPr>
        <p:spPr>
          <a:xfrm>
            <a:off x="1470240" y="28060560"/>
            <a:ext cx="4811040" cy="1611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fr-FR" sz="281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fr-FR" sz="281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281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ftr" idx="11"/>
          </p:nvPr>
        </p:nvSpPr>
        <p:spPr>
          <a:xfrm>
            <a:off x="7083360" y="28060560"/>
            <a:ext cx="7216560" cy="1611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&lt;footer&gt;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sldNum" idx="12"/>
          </p:nvPr>
        </p:nvSpPr>
        <p:spPr>
          <a:xfrm>
            <a:off x="15102360" y="28060560"/>
            <a:ext cx="4811040" cy="1611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281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5AE4E137-8395-484A-8584-2A419D1A6381}" type="slidenum">
              <a:rPr lang="fr-FR" sz="281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en-US" sz="281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re de secti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1459080" y="7547760"/>
            <a:ext cx="18443160" cy="12593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l" defTabSz="2138400">
              <a:lnSpc>
                <a:spcPct val="90000"/>
              </a:lnSpc>
              <a:buNone/>
              <a:defRPr lang="fr-FR" sz="14030" b="0" u="none" strike="noStrike">
                <a:solidFill>
                  <a:schemeClr val="dk1"/>
                </a:solidFill>
                <a:effectLst/>
                <a:uFillTx/>
                <a:latin typeface="Calibri Light"/>
              </a:defRPr>
            </a:lvl1pPr>
          </a:lstStyle>
          <a:p>
            <a:pPr indent="0" algn="l" defTabSz="2138400">
              <a:lnSpc>
                <a:spcPct val="90000"/>
              </a:lnSpc>
              <a:buNone/>
            </a:pPr>
            <a:r>
              <a:rPr lang="fr-FR" sz="1403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Modifiez le style du titre</a:t>
            </a:r>
            <a:endParaRPr lang="en-US" sz="1403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1459080" y="20260440"/>
            <a:ext cx="18443160" cy="6622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indent="0" algn="l" defTabSz="2138400">
              <a:lnSpc>
                <a:spcPct val="90000"/>
              </a:lnSpc>
              <a:spcBef>
                <a:spcPts val="2339"/>
              </a:spcBef>
              <a:buNone/>
              <a:tabLst>
                <a:tab pos="0" algn="l"/>
              </a:tabLst>
              <a:defRPr lang="fr-FR" sz="561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l" defTabSz="2138400">
              <a:lnSpc>
                <a:spcPct val="90000"/>
              </a:lnSpc>
              <a:spcBef>
                <a:spcPts val="2339"/>
              </a:spcBef>
              <a:buNone/>
              <a:tabLst>
                <a:tab pos="0" algn="l"/>
              </a:tabLst>
            </a:pPr>
            <a:r>
              <a:rPr lang="fr-FR" sz="561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Modifier les styles du texte du masque</a:t>
            </a:r>
            <a:endParaRPr lang="en-US" sz="561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dt" idx="13"/>
          </p:nvPr>
        </p:nvSpPr>
        <p:spPr>
          <a:xfrm>
            <a:off x="1470240" y="28060560"/>
            <a:ext cx="4811040" cy="1611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fr-FR" sz="281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fr-FR" sz="281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281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ftr" idx="14"/>
          </p:nvPr>
        </p:nvSpPr>
        <p:spPr>
          <a:xfrm>
            <a:off x="7083360" y="28060560"/>
            <a:ext cx="7216560" cy="1611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&lt;footer&gt;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sldNum" idx="15"/>
          </p:nvPr>
        </p:nvSpPr>
        <p:spPr>
          <a:xfrm>
            <a:off x="15102360" y="28060560"/>
            <a:ext cx="4811040" cy="1611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281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F0A18971-07C2-4491-BC56-23ACFDCBD8E8}" type="slidenum">
              <a:rPr lang="fr-FR" sz="281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en-US" sz="281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ux contenus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470240" y="1611720"/>
            <a:ext cx="18443160" cy="5851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2138400">
              <a:lnSpc>
                <a:spcPct val="90000"/>
              </a:lnSpc>
              <a:buNone/>
              <a:defRPr lang="fr-FR" sz="10290" b="0" u="none" strike="noStrike">
                <a:solidFill>
                  <a:schemeClr val="dk1"/>
                </a:solidFill>
                <a:effectLst/>
                <a:uFillTx/>
                <a:latin typeface="Calibri Light"/>
              </a:defRPr>
            </a:lvl1pPr>
          </a:lstStyle>
          <a:p>
            <a:pPr indent="0" algn="l" defTabSz="2138400">
              <a:lnSpc>
                <a:spcPct val="90000"/>
              </a:lnSpc>
              <a:buNone/>
            </a:pPr>
            <a:r>
              <a:rPr lang="fr-FR" sz="1029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Modifiez le style du titre</a:t>
            </a:r>
            <a:endParaRPr lang="en-US" sz="1029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1470240" y="8059320"/>
            <a:ext cx="9087840" cy="19208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algn="l" defTabSz="2138400">
              <a:lnSpc>
                <a:spcPct val="90000"/>
              </a:lnSpc>
              <a:spcBef>
                <a:spcPts val="2339"/>
              </a:spcBef>
              <a:buClr>
                <a:srgbClr val="000000"/>
              </a:buClr>
              <a:buFont typeface="Arial"/>
              <a:buChar char="•"/>
              <a:defRPr lang="fr-FR" sz="655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  <a:lvl2pPr lvl="1" algn="l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defRPr lang="fr-FR" sz="561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2pPr>
            <a:lvl3pPr lvl="2" algn="l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defRPr lang="fr-FR" sz="467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3pPr>
            <a:lvl4pPr lvl="3" algn="l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defRPr lang="fr-FR" sz="421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4pPr>
            <a:lvl5pPr lvl="4" algn="l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defRPr lang="fr-FR" sz="421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5pPr>
          </a:lstStyle>
          <a:p>
            <a:pPr marL="534600" indent="-534600" algn="l" defTabSz="2138400">
              <a:lnSpc>
                <a:spcPct val="90000"/>
              </a:lnSpc>
              <a:spcBef>
                <a:spcPts val="2339"/>
              </a:spcBef>
              <a:buClr>
                <a:srgbClr val="000000"/>
              </a:buClr>
              <a:buFont typeface="Arial"/>
              <a:buChar char="•"/>
            </a:pPr>
            <a:r>
              <a:rPr lang="fr-FR" sz="655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Modifier les styles du texte du masque</a:t>
            </a:r>
            <a:endParaRPr lang="en-US" sz="655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3800" lvl="1" indent="-534600" algn="l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</a:pPr>
            <a:r>
              <a:rPr lang="fr-FR" sz="561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Deuxième niveau</a:t>
            </a:r>
            <a:endParaRPr lang="en-US" sz="561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673000" lvl="2" indent="-534600" algn="l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</a:pPr>
            <a:r>
              <a:rPr lang="fr-FR" sz="467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Troisième niveau</a:t>
            </a:r>
            <a:endParaRPr lang="en-US" sz="467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742200" lvl="3" indent="-534600" algn="l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</a:pPr>
            <a:r>
              <a:rPr lang="fr-FR" sz="421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Quatrième niveau</a:t>
            </a:r>
            <a:endParaRPr lang="en-US" sz="421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4811400" lvl="4" indent="-534600" algn="l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</a:pPr>
            <a:r>
              <a:rPr lang="fr-FR" sz="421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Cinquième niveau</a:t>
            </a:r>
            <a:endParaRPr lang="en-US" sz="421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10825560" y="8059320"/>
            <a:ext cx="9087840" cy="19208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algn="l" defTabSz="2138400">
              <a:lnSpc>
                <a:spcPct val="90000"/>
              </a:lnSpc>
              <a:spcBef>
                <a:spcPts val="2339"/>
              </a:spcBef>
              <a:buClr>
                <a:srgbClr val="000000"/>
              </a:buClr>
              <a:buFont typeface="Arial"/>
              <a:buChar char="•"/>
              <a:defRPr lang="fr-FR" sz="655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  <a:lvl2pPr lvl="1" algn="l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defRPr lang="fr-FR" sz="561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2pPr>
            <a:lvl3pPr lvl="2" algn="l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defRPr lang="fr-FR" sz="467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3pPr>
            <a:lvl4pPr lvl="3" algn="l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defRPr lang="fr-FR" sz="421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4pPr>
            <a:lvl5pPr lvl="4" algn="l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defRPr lang="fr-FR" sz="421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5pPr>
          </a:lstStyle>
          <a:p>
            <a:pPr marL="534600" indent="-534600" algn="l" defTabSz="2138400">
              <a:lnSpc>
                <a:spcPct val="90000"/>
              </a:lnSpc>
              <a:spcBef>
                <a:spcPts val="2339"/>
              </a:spcBef>
              <a:buClr>
                <a:srgbClr val="000000"/>
              </a:buClr>
              <a:buFont typeface="Arial"/>
              <a:buChar char="•"/>
            </a:pPr>
            <a:r>
              <a:rPr lang="fr-FR" sz="655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Modifier les styles du texte du masque</a:t>
            </a:r>
            <a:endParaRPr lang="en-US" sz="655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3800" lvl="1" indent="-534600" algn="l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</a:pPr>
            <a:r>
              <a:rPr lang="fr-FR" sz="561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Deuxième niveau</a:t>
            </a:r>
            <a:endParaRPr lang="en-US" sz="561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673000" lvl="2" indent="-534600" algn="l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</a:pPr>
            <a:r>
              <a:rPr lang="fr-FR" sz="467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Troisième niveau</a:t>
            </a:r>
            <a:endParaRPr lang="en-US" sz="467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742200" lvl="3" indent="-534600" algn="l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</a:pPr>
            <a:r>
              <a:rPr lang="fr-FR" sz="421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Quatrième niveau</a:t>
            </a:r>
            <a:endParaRPr lang="en-US" sz="421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4811400" lvl="4" indent="-534600" algn="l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</a:pPr>
            <a:r>
              <a:rPr lang="fr-FR" sz="421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Cinquième niveau</a:t>
            </a:r>
            <a:endParaRPr lang="en-US" sz="421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dt" idx="16"/>
          </p:nvPr>
        </p:nvSpPr>
        <p:spPr>
          <a:xfrm>
            <a:off x="1470240" y="28060560"/>
            <a:ext cx="4811040" cy="1611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fr-FR" sz="281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fr-FR" sz="281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281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ftr" idx="17"/>
          </p:nvPr>
        </p:nvSpPr>
        <p:spPr>
          <a:xfrm>
            <a:off x="7083360" y="28060560"/>
            <a:ext cx="7216560" cy="1611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&lt;footer&gt;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1" name="PlaceHolder 6"/>
          <p:cNvSpPr>
            <a:spLocks noGrp="1"/>
          </p:cNvSpPr>
          <p:nvPr>
            <p:ph type="sldNum" idx="18"/>
          </p:nvPr>
        </p:nvSpPr>
        <p:spPr>
          <a:xfrm>
            <a:off x="15102360" y="28060560"/>
            <a:ext cx="4811040" cy="1611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281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E87F7938-EE2E-4866-8328-7BD1E819B65C}" type="slidenum">
              <a:rPr lang="fr-FR" sz="281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en-US" sz="281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mparais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1472760" y="1611720"/>
            <a:ext cx="18443160" cy="5851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2138400">
              <a:lnSpc>
                <a:spcPct val="90000"/>
              </a:lnSpc>
              <a:buNone/>
              <a:defRPr lang="fr-FR" sz="10290" b="0" u="none" strike="noStrike">
                <a:solidFill>
                  <a:schemeClr val="dk1"/>
                </a:solidFill>
                <a:effectLst/>
                <a:uFillTx/>
                <a:latin typeface="Calibri Light"/>
              </a:defRPr>
            </a:lvl1pPr>
          </a:lstStyle>
          <a:p>
            <a:pPr indent="0" algn="l" defTabSz="2138400">
              <a:lnSpc>
                <a:spcPct val="90000"/>
              </a:lnSpc>
              <a:buNone/>
            </a:pPr>
            <a:r>
              <a:rPr lang="fr-FR" sz="1029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Modifiez le style du titre</a:t>
            </a:r>
            <a:endParaRPr lang="en-US" sz="1029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1472760" y="7421760"/>
            <a:ext cx="9046080" cy="3636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l" defTabSz="2138400">
              <a:lnSpc>
                <a:spcPct val="90000"/>
              </a:lnSpc>
              <a:spcBef>
                <a:spcPts val="2339"/>
              </a:spcBef>
              <a:buNone/>
              <a:tabLst>
                <a:tab pos="0" algn="l"/>
              </a:tabLst>
              <a:defRPr lang="fr-FR" sz="5610" b="1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l" defTabSz="2138400">
              <a:lnSpc>
                <a:spcPct val="90000"/>
              </a:lnSpc>
              <a:spcBef>
                <a:spcPts val="2339"/>
              </a:spcBef>
              <a:buNone/>
              <a:tabLst>
                <a:tab pos="0" algn="l"/>
              </a:tabLst>
            </a:pPr>
            <a:r>
              <a:rPr lang="fr-FR" sz="561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Modifier les styles du texte du masque</a:t>
            </a:r>
            <a:endParaRPr lang="en-US" sz="561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1472760" y="11058840"/>
            <a:ext cx="9046080" cy="16265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algn="l" defTabSz="2138400">
              <a:lnSpc>
                <a:spcPct val="90000"/>
              </a:lnSpc>
              <a:spcBef>
                <a:spcPts val="233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fr-FR" sz="655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  <a:lvl2pPr lvl="1" algn="l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fr-FR" sz="561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2pPr>
            <a:lvl3pPr lvl="2" algn="l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fr-FR" sz="467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3pPr>
            <a:lvl4pPr lvl="3" algn="l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fr-FR" sz="421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4pPr>
            <a:lvl5pPr lvl="4" algn="l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fr-FR" sz="421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5pPr>
          </a:lstStyle>
          <a:p>
            <a:pPr marL="534600" indent="-534600" algn="l" defTabSz="2138400">
              <a:lnSpc>
                <a:spcPct val="90000"/>
              </a:lnSpc>
              <a:spcBef>
                <a:spcPts val="233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fr-FR" sz="655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Modifier les styles du texte du masque</a:t>
            </a:r>
            <a:endParaRPr lang="en-US" sz="655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3800" lvl="1" indent="-534600" algn="l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fr-FR" sz="561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Deuxième niveau</a:t>
            </a:r>
            <a:endParaRPr lang="en-US" sz="561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673000" lvl="2" indent="-534600" algn="l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fr-FR" sz="467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Troisième niveau</a:t>
            </a:r>
            <a:endParaRPr lang="en-US" sz="467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742200" lvl="3" indent="-534600" algn="l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fr-FR" sz="421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Quatrième niveau</a:t>
            </a:r>
            <a:endParaRPr lang="en-US" sz="421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4811400" lvl="4" indent="-534600" algn="l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fr-FR" sz="421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Cinquième niveau</a:t>
            </a:r>
            <a:endParaRPr lang="en-US" sz="421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10825560" y="7421760"/>
            <a:ext cx="9090360" cy="3636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l" defTabSz="2138400">
              <a:lnSpc>
                <a:spcPct val="90000"/>
              </a:lnSpc>
              <a:spcBef>
                <a:spcPts val="2339"/>
              </a:spcBef>
              <a:buNone/>
              <a:tabLst>
                <a:tab pos="0" algn="l"/>
              </a:tabLst>
              <a:defRPr lang="fr-FR" sz="5610" b="1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l" defTabSz="2138400">
              <a:lnSpc>
                <a:spcPct val="90000"/>
              </a:lnSpc>
              <a:spcBef>
                <a:spcPts val="2339"/>
              </a:spcBef>
              <a:buNone/>
              <a:tabLst>
                <a:tab pos="0" algn="l"/>
              </a:tabLst>
            </a:pPr>
            <a:r>
              <a:rPr lang="fr-FR" sz="561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Modifier les styles du texte du masque</a:t>
            </a:r>
            <a:endParaRPr lang="en-US" sz="561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10825560" y="11058840"/>
            <a:ext cx="9090360" cy="16265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algn="l" defTabSz="2138400">
              <a:lnSpc>
                <a:spcPct val="90000"/>
              </a:lnSpc>
              <a:spcBef>
                <a:spcPts val="233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fr-FR" sz="655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  <a:lvl2pPr lvl="1" algn="l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fr-FR" sz="561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2pPr>
            <a:lvl3pPr lvl="2" algn="l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fr-FR" sz="467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3pPr>
            <a:lvl4pPr lvl="3" algn="l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fr-FR" sz="421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4pPr>
            <a:lvl5pPr lvl="4" algn="l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fr-FR" sz="421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5pPr>
          </a:lstStyle>
          <a:p>
            <a:pPr marL="534600" indent="-534600" algn="l" defTabSz="2138400">
              <a:lnSpc>
                <a:spcPct val="90000"/>
              </a:lnSpc>
              <a:spcBef>
                <a:spcPts val="233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fr-FR" sz="655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Modifier les styles du texte du masque</a:t>
            </a:r>
            <a:endParaRPr lang="en-US" sz="655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3800" lvl="1" indent="-534600" algn="l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fr-FR" sz="561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Deuxième niveau</a:t>
            </a:r>
            <a:endParaRPr lang="en-US" sz="561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673000" lvl="2" indent="-534600" algn="l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fr-FR" sz="467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Troisième niveau</a:t>
            </a:r>
            <a:endParaRPr lang="en-US" sz="467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742200" lvl="3" indent="-534600" algn="l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fr-FR" sz="421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Quatrième niveau</a:t>
            </a:r>
            <a:endParaRPr lang="en-US" sz="421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4811400" lvl="4" indent="-534600" algn="l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fr-FR" sz="421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Cinquième niveau</a:t>
            </a:r>
            <a:endParaRPr lang="en-US" sz="421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 type="dt" idx="19"/>
          </p:nvPr>
        </p:nvSpPr>
        <p:spPr>
          <a:xfrm>
            <a:off x="1470240" y="28060560"/>
            <a:ext cx="4811040" cy="1611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fr-FR" sz="281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fr-FR" sz="281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281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 type="ftr" idx="20"/>
          </p:nvPr>
        </p:nvSpPr>
        <p:spPr>
          <a:xfrm>
            <a:off x="7083360" y="28060560"/>
            <a:ext cx="7216560" cy="1611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&lt;footer&gt;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9" name="PlaceHolder 8"/>
          <p:cNvSpPr>
            <a:spLocks noGrp="1"/>
          </p:cNvSpPr>
          <p:nvPr>
            <p:ph type="sldNum" idx="21"/>
          </p:nvPr>
        </p:nvSpPr>
        <p:spPr>
          <a:xfrm>
            <a:off x="15102360" y="28060560"/>
            <a:ext cx="4811040" cy="1611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281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5AEEC222-10E1-41F8-B454-C0E64C163B3C}" type="slidenum">
              <a:rPr lang="fr-FR" sz="281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en-US" sz="281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re seul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1470240" y="1611720"/>
            <a:ext cx="18443160" cy="5851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2138400">
              <a:lnSpc>
                <a:spcPct val="90000"/>
              </a:lnSpc>
              <a:buNone/>
              <a:defRPr lang="fr-FR" sz="10290" b="0" u="none" strike="noStrike">
                <a:solidFill>
                  <a:schemeClr val="dk1"/>
                </a:solidFill>
                <a:effectLst/>
                <a:uFillTx/>
                <a:latin typeface="Calibri Light"/>
              </a:defRPr>
            </a:lvl1pPr>
          </a:lstStyle>
          <a:p>
            <a:pPr indent="0" algn="l" defTabSz="2138400">
              <a:lnSpc>
                <a:spcPct val="90000"/>
              </a:lnSpc>
              <a:buNone/>
            </a:pPr>
            <a:r>
              <a:rPr lang="fr-FR" sz="1029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Modifiez le style du titre</a:t>
            </a:r>
            <a:endParaRPr lang="en-US" sz="1029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dt" idx="22"/>
          </p:nvPr>
        </p:nvSpPr>
        <p:spPr>
          <a:xfrm>
            <a:off x="1470240" y="28060560"/>
            <a:ext cx="4811040" cy="1611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fr-FR" sz="281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fr-FR" sz="281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281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ftr" idx="23"/>
          </p:nvPr>
        </p:nvSpPr>
        <p:spPr>
          <a:xfrm>
            <a:off x="7083360" y="28060560"/>
            <a:ext cx="7216560" cy="1611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&lt;footer&gt;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sldNum" idx="24"/>
          </p:nvPr>
        </p:nvSpPr>
        <p:spPr>
          <a:xfrm>
            <a:off x="15102360" y="28060560"/>
            <a:ext cx="4811040" cy="1611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281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D8EA577F-0DB9-49B2-98EA-9596F2AB32F3}" type="slidenum">
              <a:rPr lang="fr-FR" sz="281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en-US" sz="281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V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dt" idx="25"/>
          </p:nvPr>
        </p:nvSpPr>
        <p:spPr>
          <a:xfrm>
            <a:off x="1470240" y="28060560"/>
            <a:ext cx="4811040" cy="1611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fr-FR" sz="281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fr-FR" sz="281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281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ftr" idx="26"/>
          </p:nvPr>
        </p:nvSpPr>
        <p:spPr>
          <a:xfrm>
            <a:off x="7083360" y="28060560"/>
            <a:ext cx="7216560" cy="1611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&lt;footer&gt;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sldNum" idx="27"/>
          </p:nvPr>
        </p:nvSpPr>
        <p:spPr>
          <a:xfrm>
            <a:off x="15102360" y="28060560"/>
            <a:ext cx="4811040" cy="1611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281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B8EFDB12-CC8B-47BC-9580-8E6456965C5E}" type="slidenum">
              <a:rPr lang="fr-FR" sz="281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en-US" sz="281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1.png"/><Relationship Id="rId4" Type="http://schemas.openxmlformats.org/officeDocument/2006/relationships/image" Target="../media/image1.png"/><Relationship Id="rId5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ous-titre 2"/>
          <p:cNvSpPr/>
          <p:nvPr/>
        </p:nvSpPr>
        <p:spPr>
          <a:xfrm>
            <a:off x="1695240" y="2653920"/>
            <a:ext cx="17511840" cy="84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64440" tIns="32400" rIns="64440" bIns="32400" anchor="t">
            <a:noAutofit/>
          </a:bodyPr>
          <a:p>
            <a:pPr algn="ctr" defTabSz="3027600">
              <a:lnSpc>
                <a:spcPct val="90000"/>
              </a:lnSpc>
              <a:spcBef>
                <a:spcPts val="3311"/>
              </a:spcBef>
              <a:tabLst>
                <a:tab pos="0" algn="l"/>
              </a:tabLst>
            </a:pPr>
            <a:r>
              <a:rPr lang="fr-FR" sz="509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Titre poster </a:t>
            </a:r>
            <a:endParaRPr lang="en-US" sz="509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60" name="Sous-titre 2"/>
          <p:cNvSpPr/>
          <p:nvPr/>
        </p:nvSpPr>
        <p:spPr>
          <a:xfrm>
            <a:off x="17198280" y="355680"/>
            <a:ext cx="3453840" cy="159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64440" tIns="32400" rIns="64440" bIns="32400" anchor="t">
            <a:noAutofit/>
          </a:bodyPr>
          <a:p>
            <a:pPr algn="ctr" defTabSz="3027600">
              <a:lnSpc>
                <a:spcPct val="100000"/>
              </a:lnSpc>
              <a:tabLst>
                <a:tab pos="0" algn="l"/>
              </a:tabLst>
            </a:pPr>
            <a:r>
              <a:rPr lang="fr-FR" sz="509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NOM</a:t>
            </a:r>
            <a:endParaRPr lang="en-US" sz="509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algn="ctr" defTabSz="3027600">
              <a:lnSpc>
                <a:spcPct val="100000"/>
              </a:lnSpc>
              <a:tabLst>
                <a:tab pos="0" algn="l"/>
              </a:tabLst>
            </a:pPr>
            <a:r>
              <a:rPr lang="fr-FR" sz="509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Prénom</a:t>
            </a:r>
            <a:endParaRPr lang="en-US" sz="509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cxnSp>
        <p:nvCxnSpPr>
          <p:cNvPr id="61" name="Connecteur droit 5"/>
          <p:cNvCxnSpPr/>
          <p:nvPr/>
        </p:nvCxnSpPr>
        <p:spPr>
          <a:xfrm flipH="1">
            <a:off x="0" y="2151720"/>
            <a:ext cx="4682520" cy="17280"/>
          </a:xfrm>
          <a:prstGeom prst="straightConnector1">
            <a:avLst/>
          </a:prstGeom>
          <a:ln w="76200">
            <a:solidFill>
              <a:srgbClr val="C42D2A"/>
            </a:solidFill>
          </a:ln>
        </p:spPr>
      </p:cxnSp>
      <p:cxnSp>
        <p:nvCxnSpPr>
          <p:cNvPr id="62" name="Connecteur droit 9"/>
          <p:cNvCxnSpPr/>
          <p:nvPr/>
        </p:nvCxnSpPr>
        <p:spPr>
          <a:xfrm flipH="1">
            <a:off x="16260480" y="2168640"/>
            <a:ext cx="5123160" cy="18720"/>
          </a:xfrm>
          <a:prstGeom prst="straightConnector1">
            <a:avLst/>
          </a:prstGeom>
          <a:ln w="76200">
            <a:solidFill>
              <a:srgbClr val="161616"/>
            </a:solidFill>
          </a:ln>
        </p:spPr>
      </p:cxnSp>
      <p:pic>
        <p:nvPicPr>
          <p:cNvPr id="63" name="Image 4"/>
          <p:cNvPicPr/>
          <p:nvPr/>
        </p:nvPicPr>
        <p:blipFill>
          <a:blip r:embed="rId1"/>
          <a:stretch/>
        </p:blipFill>
        <p:spPr>
          <a:xfrm>
            <a:off x="4916520" y="493560"/>
            <a:ext cx="11550240" cy="1789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4" name="Sous-titre 2"/>
          <p:cNvSpPr/>
          <p:nvPr/>
        </p:nvSpPr>
        <p:spPr>
          <a:xfrm>
            <a:off x="616320" y="355680"/>
            <a:ext cx="3453840" cy="159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64440" tIns="32400" rIns="64440" bIns="32400" anchor="t">
            <a:noAutofit/>
          </a:bodyPr>
          <a:p>
            <a:pPr algn="ctr" defTabSz="3027600">
              <a:lnSpc>
                <a:spcPct val="100000"/>
              </a:lnSpc>
              <a:tabLst>
                <a:tab pos="0" algn="l"/>
              </a:tabLst>
            </a:pPr>
            <a:r>
              <a:rPr lang="fr-FR" sz="5090" b="0" u="none" strike="noStrike">
                <a:solidFill>
                  <a:srgbClr val="C42D2A"/>
                </a:solidFill>
                <a:effectLst/>
                <a:uFillTx/>
                <a:latin typeface="Calibri"/>
              </a:rPr>
              <a:t>Tutelle</a:t>
            </a:r>
            <a:endParaRPr lang="en-US" sz="509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algn="ctr" defTabSz="3027600">
              <a:lnSpc>
                <a:spcPct val="100000"/>
              </a:lnSpc>
              <a:tabLst>
                <a:tab pos="0" algn="l"/>
              </a:tabLst>
            </a:pPr>
            <a:r>
              <a:rPr lang="fr-FR" sz="5090" b="0" u="none" strike="noStrike">
                <a:solidFill>
                  <a:srgbClr val="C42D2A"/>
                </a:solidFill>
                <a:effectLst/>
                <a:uFillTx/>
                <a:latin typeface="Calibri"/>
              </a:rPr>
              <a:t>Laboratoire</a:t>
            </a:r>
            <a:endParaRPr lang="en-US" sz="509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grpSp>
        <p:nvGrpSpPr>
          <p:cNvPr id="65" name="Groupe 30"/>
          <p:cNvGrpSpPr/>
          <p:nvPr/>
        </p:nvGrpSpPr>
        <p:grpSpPr>
          <a:xfrm>
            <a:off x="12619800" y="13297680"/>
            <a:ext cx="8763480" cy="1839600"/>
            <a:chOff x="12619800" y="13297680"/>
            <a:chExt cx="8763480" cy="1839600"/>
          </a:xfrm>
        </p:grpSpPr>
        <p:sp>
          <p:nvSpPr>
            <p:cNvPr id="66" name="Sous-titre 2"/>
            <p:cNvSpPr/>
            <p:nvPr/>
          </p:nvSpPr>
          <p:spPr>
            <a:xfrm>
              <a:off x="17198280" y="14217840"/>
              <a:ext cx="4065480" cy="695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64440" tIns="32400" rIns="64440" bIns="32400" anchor="t">
              <a:normAutofit/>
            </a:bodyPr>
            <a:p>
              <a:pPr algn="r" defTabSz="3027600">
                <a:lnSpc>
                  <a:spcPct val="90000"/>
                </a:lnSpc>
                <a:spcBef>
                  <a:spcPts val="3311"/>
                </a:spcBef>
                <a:tabLst>
                  <a:tab pos="0" algn="l"/>
                </a:tabLst>
              </a:pPr>
              <a:r>
                <a:rPr lang="fr-FR" sz="382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Titre section </a:t>
              </a:r>
              <a:endParaRPr lang="en-US" sz="382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</p:txBody>
        </p:sp>
        <p:grpSp>
          <p:nvGrpSpPr>
            <p:cNvPr id="67" name="Groupe 28"/>
            <p:cNvGrpSpPr/>
            <p:nvPr/>
          </p:nvGrpSpPr>
          <p:grpSpPr>
            <a:xfrm>
              <a:off x="12619800" y="13297680"/>
              <a:ext cx="8763480" cy="1839600"/>
              <a:chOff x="12619800" y="13297680"/>
              <a:chExt cx="8763480" cy="1839600"/>
            </a:xfrm>
          </p:grpSpPr>
          <p:pic>
            <p:nvPicPr>
              <p:cNvPr id="68" name="Image 25"/>
              <p:cNvPicPr/>
              <p:nvPr/>
            </p:nvPicPr>
            <p:blipFill>
              <a:blip r:embed="rId2"/>
              <a:srcRect l="0" t="-2817" r="74444" b="0"/>
              <a:stretch/>
            </p:blipFill>
            <p:spPr>
              <a:xfrm>
                <a:off x="12619800" y="13297680"/>
                <a:ext cx="2951640" cy="18396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cxnSp>
            <p:nvCxnSpPr>
              <p:cNvPr id="69" name="Connecteur droit 26"/>
              <p:cNvCxnSpPr/>
              <p:nvPr/>
            </p:nvCxnSpPr>
            <p:spPr>
              <a:xfrm flipH="1">
                <a:off x="15485760" y="14948640"/>
                <a:ext cx="5897880" cy="360"/>
              </a:xfrm>
              <a:prstGeom prst="straightConnector1">
                <a:avLst/>
              </a:prstGeom>
              <a:ln w="76200">
                <a:solidFill>
                  <a:srgbClr val="161616"/>
                </a:solidFill>
              </a:ln>
            </p:spPr>
          </p:cxnSp>
        </p:grpSp>
      </p:grpSp>
      <p:grpSp>
        <p:nvGrpSpPr>
          <p:cNvPr id="70" name="Groupe 36"/>
          <p:cNvGrpSpPr/>
          <p:nvPr/>
        </p:nvGrpSpPr>
        <p:grpSpPr>
          <a:xfrm>
            <a:off x="0" y="9223920"/>
            <a:ext cx="8876880" cy="1839600"/>
            <a:chOff x="0" y="9223920"/>
            <a:chExt cx="8876880" cy="1839600"/>
          </a:xfrm>
        </p:grpSpPr>
        <p:pic>
          <p:nvPicPr>
            <p:cNvPr id="71" name="Image 21"/>
            <p:cNvPicPr/>
            <p:nvPr/>
          </p:nvPicPr>
          <p:blipFill>
            <a:blip r:embed="rId3"/>
            <a:srcRect l="0" t="-2817" r="74444" b="0"/>
            <a:stretch/>
          </p:blipFill>
          <p:spPr>
            <a:xfrm>
              <a:off x="5925240" y="9223920"/>
              <a:ext cx="2951640" cy="1839600"/>
            </a:xfrm>
            <a:prstGeom prst="rect">
              <a:avLst/>
            </a:prstGeom>
            <a:noFill/>
            <a:ln w="0">
              <a:noFill/>
            </a:ln>
          </p:spPr>
        </p:pic>
        <p:cxnSp>
          <p:nvCxnSpPr>
            <p:cNvPr id="72" name="Connecteur droit 22"/>
            <p:cNvCxnSpPr/>
            <p:nvPr/>
          </p:nvCxnSpPr>
          <p:spPr>
            <a:xfrm flipH="1">
              <a:off x="0" y="10874880"/>
              <a:ext cx="5925600" cy="360"/>
            </a:xfrm>
            <a:prstGeom prst="straightConnector1">
              <a:avLst/>
            </a:prstGeom>
            <a:ln w="76200">
              <a:solidFill>
                <a:srgbClr val="C42D2A"/>
              </a:solidFill>
            </a:ln>
          </p:spPr>
        </p:cxnSp>
        <p:sp>
          <p:nvSpPr>
            <p:cNvPr id="73" name="Sous-titre 2"/>
            <p:cNvSpPr/>
            <p:nvPr/>
          </p:nvSpPr>
          <p:spPr>
            <a:xfrm>
              <a:off x="136080" y="10179360"/>
              <a:ext cx="4065480" cy="695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64440" tIns="32400" rIns="64440" bIns="32400" anchor="t">
              <a:normAutofit/>
            </a:bodyPr>
            <a:p>
              <a:pPr defTabSz="3027600">
                <a:lnSpc>
                  <a:spcPct val="90000"/>
                </a:lnSpc>
                <a:spcBef>
                  <a:spcPts val="3311"/>
                </a:spcBef>
                <a:tabLst>
                  <a:tab pos="0" algn="l"/>
                </a:tabLst>
              </a:pPr>
              <a:r>
                <a:rPr lang="fr-FR" sz="382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Titre section </a:t>
              </a:r>
              <a:endParaRPr lang="en-US" sz="382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</p:txBody>
        </p:sp>
      </p:grpSp>
      <p:grpSp>
        <p:nvGrpSpPr>
          <p:cNvPr id="74" name="Groupe 37"/>
          <p:cNvGrpSpPr/>
          <p:nvPr/>
        </p:nvGrpSpPr>
        <p:grpSpPr>
          <a:xfrm>
            <a:off x="0" y="18480240"/>
            <a:ext cx="8876880" cy="1839600"/>
            <a:chOff x="0" y="18480240"/>
            <a:chExt cx="8876880" cy="1839600"/>
          </a:xfrm>
        </p:grpSpPr>
        <p:pic>
          <p:nvPicPr>
            <p:cNvPr id="75" name="Image 38"/>
            <p:cNvPicPr/>
            <p:nvPr/>
          </p:nvPicPr>
          <p:blipFill>
            <a:blip r:embed="rId4"/>
            <a:srcRect l="0" t="-2817" r="74444" b="0"/>
            <a:stretch/>
          </p:blipFill>
          <p:spPr>
            <a:xfrm>
              <a:off x="5925240" y="18480240"/>
              <a:ext cx="2951640" cy="1839600"/>
            </a:xfrm>
            <a:prstGeom prst="rect">
              <a:avLst/>
            </a:prstGeom>
            <a:noFill/>
            <a:ln w="0">
              <a:noFill/>
            </a:ln>
          </p:spPr>
        </p:pic>
        <p:cxnSp>
          <p:nvCxnSpPr>
            <p:cNvPr id="76" name="Connecteur droit 39"/>
            <p:cNvCxnSpPr/>
            <p:nvPr/>
          </p:nvCxnSpPr>
          <p:spPr>
            <a:xfrm flipH="1">
              <a:off x="0" y="20131200"/>
              <a:ext cx="5925600" cy="360"/>
            </a:xfrm>
            <a:prstGeom prst="straightConnector1">
              <a:avLst/>
            </a:prstGeom>
            <a:ln w="76200">
              <a:solidFill>
                <a:srgbClr val="C42D2A"/>
              </a:solidFill>
            </a:ln>
          </p:spPr>
        </p:cxnSp>
        <p:sp>
          <p:nvSpPr>
            <p:cNvPr id="77" name="Sous-titre 2"/>
            <p:cNvSpPr/>
            <p:nvPr/>
          </p:nvSpPr>
          <p:spPr>
            <a:xfrm>
              <a:off x="136080" y="19436040"/>
              <a:ext cx="4065480" cy="695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64440" tIns="32400" rIns="64440" bIns="32400" anchor="t">
              <a:normAutofit/>
            </a:bodyPr>
            <a:p>
              <a:pPr defTabSz="3027600">
                <a:lnSpc>
                  <a:spcPct val="90000"/>
                </a:lnSpc>
                <a:spcBef>
                  <a:spcPts val="3311"/>
                </a:spcBef>
                <a:tabLst>
                  <a:tab pos="0" algn="l"/>
                </a:tabLst>
              </a:pPr>
              <a:r>
                <a:rPr lang="fr-FR" sz="382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Titre section </a:t>
              </a:r>
              <a:endParaRPr lang="en-US" sz="382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Thème Office">
  <a:themeElements>
    <a:clrScheme name="Thèm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</TotalTime>
  <Application>Collabora_Office/25.04.9.4$Linux_X86_64 LibreOffice_project/bbf180856f1919e69a04fdf6175ff4f11f52e1db</Application>
  <AppVersion>15.0000</AppVersion>
  <Words>12</Words>
  <Paragraphs>8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2025-09-16T18:46:51Z</dcterms:created>
  <dc:creator>BIANCARDI Beatrice</dc:creator>
  <dc:description/>
  <dc:language>en-US</dc:language>
  <cp:lastModifiedBy>Emmanuel Dubois</cp:lastModifiedBy>
  <dcterms:modified xsi:type="dcterms:W3CDTF">2026-04-01T12:54:05Z</dcterms:modified>
  <cp:revision>6</cp:revision>
  <dc:subject/>
  <dc:title>Présentation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Personnalisé</vt:lpwstr>
  </property>
  <property fmtid="{D5CDD505-2E9C-101B-9397-08002B2CF9AE}" pid="3" name="Slides">
    <vt:r8>1</vt:r8>
  </property>
</Properties>
</file>